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74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1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6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1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7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1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94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5/20/2022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4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54" r:id="rId6"/>
    <p:sldLayoutId id="2147483750" r:id="rId7"/>
    <p:sldLayoutId id="2147483751" r:id="rId8"/>
    <p:sldLayoutId id="2147483752" r:id="rId9"/>
    <p:sldLayoutId id="2147483753" r:id="rId10"/>
    <p:sldLayoutId id="214748375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FED2338-48BE-4481-94A1-54C3AF1FC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14557"/>
            <a:ext cx="10872665" cy="7057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3400" dirty="0"/>
              <a:t>Comment </a:t>
            </a:r>
            <a:r>
              <a:rPr lang="de-DE" sz="3400" dirty="0" err="1"/>
              <a:t>dynamiser</a:t>
            </a:r>
            <a:r>
              <a:rPr lang="de-DE" sz="3400" dirty="0"/>
              <a:t> les </a:t>
            </a:r>
            <a:r>
              <a:rPr lang="de-DE" sz="3400" dirty="0" err="1"/>
              <a:t>comités</a:t>
            </a:r>
            <a:r>
              <a:rPr lang="de-DE" sz="3400" dirty="0"/>
              <a:t> de </a:t>
            </a:r>
            <a:r>
              <a:rPr lang="de-DE" sz="3400" dirty="0" err="1"/>
              <a:t>jumelage</a:t>
            </a:r>
            <a:r>
              <a:rPr lang="de-DE" sz="3400" dirty="0"/>
              <a:t> 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C38316-3760-4966-A833-63A3E45BD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085" y="1587172"/>
            <a:ext cx="8497982" cy="456409"/>
          </a:xfrm>
        </p:spPr>
        <p:txBody>
          <a:bodyPr anchor="t">
            <a:normAutofit/>
          </a:bodyPr>
          <a:lstStyle/>
          <a:p>
            <a:r>
              <a:rPr lang="de-DE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Wie kann man die Partnerschaftskomitees dynamisieren ?</a:t>
            </a:r>
          </a:p>
        </p:txBody>
      </p:sp>
      <p:cxnSp>
        <p:nvCxnSpPr>
          <p:cNvPr id="1029" name="Straight Connector 72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omité de jumelage | Mairie d'Argences - Argences - Mairie Calvados - Vie  municipale Argences - Economie Argences - Vie associative Argences">
            <a:extLst>
              <a:ext uri="{FF2B5EF4-FFF2-40B4-BE49-F238E27FC236}">
                <a16:creationId xmlns:a16="http://schemas.microsoft.com/office/drawing/2014/main" id="{278199A8-01EE-87F9-CEEE-A0367BF02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1788" y="2292953"/>
            <a:ext cx="6788424" cy="38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041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5F5301-8A24-E8C0-8131-278DC9616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situation</a:t>
            </a:r>
            <a:r>
              <a:rPr lang="de-DE" dirty="0"/>
              <a:t> </a:t>
            </a:r>
            <a:r>
              <a:rPr lang="de-DE" dirty="0" err="1"/>
              <a:t>dans</a:t>
            </a:r>
            <a:r>
              <a:rPr lang="de-DE" dirty="0"/>
              <a:t> le </a:t>
            </a:r>
            <a:r>
              <a:rPr lang="de-DE" dirty="0" err="1"/>
              <a:t>calvados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94D73D-BC5C-0F30-85EA-CDD4880F3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4" y="1732687"/>
            <a:ext cx="10691265" cy="560439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Die Situation im Calvados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D64ADD1-CB70-E572-F7F8-5B9296F9C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49" t="38282" r="24597" b="11971"/>
          <a:stretch/>
        </p:blipFill>
        <p:spPr>
          <a:xfrm>
            <a:off x="3371678" y="2293126"/>
            <a:ext cx="5448643" cy="364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1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8E6745-4BEE-325F-E40D-44B5A729F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30" y="922096"/>
            <a:ext cx="11422539" cy="759220"/>
          </a:xfrm>
        </p:spPr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situation</a:t>
            </a:r>
            <a:r>
              <a:rPr lang="de-DE" dirty="0"/>
              <a:t> </a:t>
            </a:r>
            <a:r>
              <a:rPr lang="de-DE" dirty="0" err="1"/>
              <a:t>dans</a:t>
            </a:r>
            <a:r>
              <a:rPr lang="de-DE" dirty="0"/>
              <a:t> </a:t>
            </a:r>
            <a:r>
              <a:rPr lang="de-DE" dirty="0" err="1"/>
              <a:t>notre</a:t>
            </a:r>
            <a:r>
              <a:rPr lang="de-DE" dirty="0"/>
              <a:t> </a:t>
            </a:r>
            <a:r>
              <a:rPr lang="de-DE" dirty="0" err="1"/>
              <a:t>comité</a:t>
            </a:r>
            <a:r>
              <a:rPr lang="de-DE" dirty="0"/>
              <a:t> de </a:t>
            </a:r>
            <a:r>
              <a:rPr lang="de-DE" dirty="0" err="1"/>
              <a:t>jumelage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35D6E8-D16D-3BE9-2007-FD40092D0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087" y="1610956"/>
            <a:ext cx="10691265" cy="3636088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Die Situation unseres Partnerschaftskomitees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8BFE99F-640E-C8D8-A0D7-4F6C6FF2E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890" y="2189106"/>
            <a:ext cx="8326218" cy="374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95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8EB459-3385-4BF6-A9E1-154CBA251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B1F851-3F19-C627-DF53-D527D5D6B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930332"/>
            <a:ext cx="3422541" cy="2042138"/>
          </a:xfrm>
        </p:spPr>
        <p:txBody>
          <a:bodyPr>
            <a:normAutofit/>
          </a:bodyPr>
          <a:lstStyle/>
          <a:p>
            <a:r>
              <a:rPr lang="de-DE" dirty="0"/>
              <a:t>Les </a:t>
            </a:r>
            <a:r>
              <a:rPr lang="de-DE" dirty="0" err="1"/>
              <a:t>Activités</a:t>
            </a:r>
            <a:r>
              <a:rPr lang="de-DE" dirty="0"/>
              <a:t> du </a:t>
            </a:r>
            <a:r>
              <a:rPr lang="de-DE" dirty="0" err="1"/>
              <a:t>comité</a:t>
            </a:r>
            <a:r>
              <a:rPr lang="de-DE" dirty="0"/>
              <a:t> de Jumelage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C20223-0542-4FF7-8F2F-136889161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3E8A1B1E-ACC7-6FA7-31BC-B773DE7F8C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2"/>
          <a:stretch/>
        </p:blipFill>
        <p:spPr>
          <a:xfrm>
            <a:off x="4453076" y="153080"/>
            <a:ext cx="3597835" cy="281939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48EECD9-51FE-5562-2256-20F4ACBE7D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2"/>
          <a:stretch/>
        </p:blipFill>
        <p:spPr>
          <a:xfrm>
            <a:off x="8238833" y="153080"/>
            <a:ext cx="3717368" cy="281939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9B8112-94E8-BB4C-FD29-A699D0C2D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952806"/>
            <a:ext cx="3569829" cy="3208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Die Aktivitäten des Partnerschaftskomitees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C05C2BF-290C-85C5-87D2-6BFC761C79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094" b="20499"/>
          <a:stretch/>
        </p:blipFill>
        <p:spPr>
          <a:xfrm>
            <a:off x="4674773" y="3125550"/>
            <a:ext cx="6941570" cy="383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0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ED4EF4-0C7F-D5A1-6E48-4B39C29D3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 </a:t>
            </a:r>
            <a:r>
              <a:rPr lang="de-DE" dirty="0" err="1"/>
              <a:t>situation</a:t>
            </a:r>
            <a:r>
              <a:rPr lang="de-DE" dirty="0"/>
              <a:t> </a:t>
            </a:r>
            <a:r>
              <a:rPr lang="de-DE" dirty="0" err="1"/>
              <a:t>dans</a:t>
            </a:r>
            <a:r>
              <a:rPr lang="de-DE" dirty="0"/>
              <a:t> le Comité de Jumelage </a:t>
            </a:r>
            <a:r>
              <a:rPr lang="de-DE" dirty="0" err="1"/>
              <a:t>d‘Hettstadt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FE451E-6AC9-EF9D-12EF-8EE502573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835" y="2331523"/>
            <a:ext cx="3832035" cy="3636088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latin typeface="Calibri Light" panose="020F0302020204030204" pitchFamily="34" charset="0"/>
                <a:cs typeface="Calibri Light" panose="020F0302020204030204" pitchFamily="34" charset="0"/>
              </a:rPr>
              <a:t>Die Situation des Partnerschaftskomitees Hettstadts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F8DB318-0013-2735-B899-2383E8269B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38" t="22939" r="20887" b="16559"/>
          <a:stretch/>
        </p:blipFill>
        <p:spPr>
          <a:xfrm>
            <a:off x="4227870" y="1607611"/>
            <a:ext cx="7731830" cy="443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4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6352FE-6310-5703-03BC-DFE46E349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8786"/>
            <a:ext cx="10691265" cy="1371030"/>
          </a:xfrm>
        </p:spPr>
        <p:txBody>
          <a:bodyPr/>
          <a:lstStyle/>
          <a:p>
            <a:r>
              <a:rPr lang="de-DE" dirty="0"/>
              <a:t>							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603FB4A-39B0-0074-B621-B381EF845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EDE4DCA-7EC4-E55A-457A-CA570672EB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09" t="1004" r="11452" b="1362"/>
          <a:stretch/>
        </p:blipFill>
        <p:spPr>
          <a:xfrm>
            <a:off x="1381432" y="81116"/>
            <a:ext cx="9429135" cy="6695768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409D250-B4E9-AC67-AA78-A2F4C33FF353}"/>
              </a:ext>
            </a:extLst>
          </p:cNvPr>
          <p:cNvSpPr/>
          <p:nvPr/>
        </p:nvSpPr>
        <p:spPr>
          <a:xfrm>
            <a:off x="10789761" y="520928"/>
            <a:ext cx="774204" cy="589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08501C5-B5FB-D04E-A0CF-C43DD2EFC601}"/>
              </a:ext>
            </a:extLst>
          </p:cNvPr>
          <p:cNvGrpSpPr/>
          <p:nvPr/>
        </p:nvGrpSpPr>
        <p:grpSpPr>
          <a:xfrm>
            <a:off x="700635" y="61452"/>
            <a:ext cx="10863330" cy="6695768"/>
            <a:chOff x="700635" y="61452"/>
            <a:chExt cx="10863330" cy="6695768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A336B691-00A0-B3BF-60D4-EB2E150E4515}"/>
                </a:ext>
              </a:extLst>
            </p:cNvPr>
            <p:cNvGrpSpPr/>
            <p:nvPr/>
          </p:nvGrpSpPr>
          <p:grpSpPr>
            <a:xfrm>
              <a:off x="700635" y="61452"/>
              <a:ext cx="10863330" cy="6695768"/>
              <a:chOff x="700635" y="61452"/>
              <a:chExt cx="10863330" cy="6695768"/>
            </a:xfrm>
          </p:grpSpPr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ED6B5ADB-C811-CABE-E414-B2F3EE788C00}"/>
                  </a:ext>
                </a:extLst>
              </p:cNvPr>
              <p:cNvSpPr/>
              <p:nvPr/>
            </p:nvSpPr>
            <p:spPr>
              <a:xfrm>
                <a:off x="700635" y="550606"/>
                <a:ext cx="774204" cy="5899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21CB5C58-E24F-6943-6A32-2448585277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209" t="1004" r="11452" b="1362"/>
              <a:stretch/>
            </p:blipFill>
            <p:spPr>
              <a:xfrm>
                <a:off x="1381432" y="61452"/>
                <a:ext cx="9429135" cy="6695768"/>
              </a:xfrm>
              <a:prstGeom prst="rect">
                <a:avLst/>
              </a:prstGeom>
            </p:spPr>
          </p:pic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AE8C319F-730C-D3E6-B1AB-0F8700099B78}"/>
                  </a:ext>
                </a:extLst>
              </p:cNvPr>
              <p:cNvSpPr/>
              <p:nvPr/>
            </p:nvSpPr>
            <p:spPr>
              <a:xfrm>
                <a:off x="10789761" y="501264"/>
                <a:ext cx="774204" cy="5899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9EE3885B-8143-AE51-A08C-F476497EC4F8}"/>
                </a:ext>
              </a:extLst>
            </p:cNvPr>
            <p:cNvSpPr/>
            <p:nvPr/>
          </p:nvSpPr>
          <p:spPr>
            <a:xfrm>
              <a:off x="800099" y="5882148"/>
              <a:ext cx="774204" cy="5899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C3009C5B-8A9B-915E-B693-D123A79E3F50}"/>
                </a:ext>
              </a:extLst>
            </p:cNvPr>
            <p:cNvSpPr/>
            <p:nvPr/>
          </p:nvSpPr>
          <p:spPr>
            <a:xfrm>
              <a:off x="10714132" y="5882148"/>
              <a:ext cx="774204" cy="5899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4273054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BD1A59E-C228-520B-B4E0-99ECE1681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DC9A60C-1EED-19D5-60A6-B3E288D67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CEDAEB3-4520-6612-4B60-CEE3D4BF6BC3}"/>
              </a:ext>
            </a:extLst>
          </p:cNvPr>
          <p:cNvSpPr/>
          <p:nvPr/>
        </p:nvSpPr>
        <p:spPr>
          <a:xfrm>
            <a:off x="10762689" y="271372"/>
            <a:ext cx="728676" cy="701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769D258-916B-5ECA-4BAA-6B0764876C98}"/>
              </a:ext>
            </a:extLst>
          </p:cNvPr>
          <p:cNvSpPr/>
          <p:nvPr/>
        </p:nvSpPr>
        <p:spPr>
          <a:xfrm>
            <a:off x="10838889" y="5799551"/>
            <a:ext cx="629211" cy="701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5F7240C2-9D49-D0BA-7F9E-3E0D8DDCD8C5}"/>
              </a:ext>
            </a:extLst>
          </p:cNvPr>
          <p:cNvGrpSpPr/>
          <p:nvPr/>
        </p:nvGrpSpPr>
        <p:grpSpPr>
          <a:xfrm>
            <a:off x="700635" y="0"/>
            <a:ext cx="10790730" cy="6676373"/>
            <a:chOff x="700635" y="0"/>
            <a:chExt cx="10790730" cy="6676373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A59E400D-8883-5C94-5176-0DD8A7CBC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891" t="1280" r="10925" b="1369"/>
            <a:stretch/>
          </p:blipFill>
          <p:spPr>
            <a:xfrm>
              <a:off x="1329846" y="0"/>
              <a:ext cx="9532308" cy="6676373"/>
            </a:xfrm>
            <a:prstGeom prst="rect">
              <a:avLst/>
            </a:prstGeom>
          </p:spPr>
        </p:pic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61087BEF-BB2F-8E3D-C1CD-8A7F5B6953F9}"/>
                </a:ext>
              </a:extLst>
            </p:cNvPr>
            <p:cNvSpPr/>
            <p:nvPr/>
          </p:nvSpPr>
          <p:spPr>
            <a:xfrm>
              <a:off x="700635" y="463463"/>
              <a:ext cx="629211" cy="7014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7A3DDFC3-2326-C9A1-56E3-02D0634CD3FC}"/>
                </a:ext>
              </a:extLst>
            </p:cNvPr>
            <p:cNvSpPr/>
            <p:nvPr/>
          </p:nvSpPr>
          <p:spPr>
            <a:xfrm>
              <a:off x="776835" y="5578485"/>
              <a:ext cx="629211" cy="7014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449224B8-B36B-C216-9186-C86158557948}"/>
                </a:ext>
              </a:extLst>
            </p:cNvPr>
            <p:cNvSpPr/>
            <p:nvPr/>
          </p:nvSpPr>
          <p:spPr>
            <a:xfrm>
              <a:off x="10762689" y="251707"/>
              <a:ext cx="728676" cy="7014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80C27A39-ACD8-3130-AF44-15815F914127}"/>
                </a:ext>
              </a:extLst>
            </p:cNvPr>
            <p:cNvSpPr/>
            <p:nvPr/>
          </p:nvSpPr>
          <p:spPr>
            <a:xfrm>
              <a:off x="10838889" y="5779886"/>
              <a:ext cx="629211" cy="7014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93641155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Breitbild</PresentationFormat>
  <Paragraphs>11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 Light</vt:lpstr>
      <vt:lpstr>Calisto MT</vt:lpstr>
      <vt:lpstr>Univers Condensed</vt:lpstr>
      <vt:lpstr>ChronicleVTI</vt:lpstr>
      <vt:lpstr>Comment dynamiser les comités de jumelage ?</vt:lpstr>
      <vt:lpstr>La situation dans le calvados</vt:lpstr>
      <vt:lpstr>La situation dans notre comité de jumelage </vt:lpstr>
      <vt:lpstr>Les Activités du comité de Jumelage</vt:lpstr>
      <vt:lpstr>La situation dans le Comité de Jumelage d‘Hettstadt</vt:lpstr>
      <vt:lpstr>      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dynamiser les comités de jumelage ?</dc:title>
  <dc:creator>Miriam .</dc:creator>
  <cp:lastModifiedBy>Miriam .</cp:lastModifiedBy>
  <cp:revision>1</cp:revision>
  <dcterms:created xsi:type="dcterms:W3CDTF">2022-05-20T19:21:10Z</dcterms:created>
  <dcterms:modified xsi:type="dcterms:W3CDTF">2022-05-24T08:02:24Z</dcterms:modified>
</cp:coreProperties>
</file>