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6ADC-C184-42EF-878C-F869DB2140B9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395B-08F4-4629-93B3-587FA5DBDC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6ADC-C184-42EF-878C-F869DB2140B9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395B-08F4-4629-93B3-587FA5DBDC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6ADC-C184-42EF-878C-F869DB2140B9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395B-08F4-4629-93B3-587FA5DBDC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6ADC-C184-42EF-878C-F869DB2140B9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395B-08F4-4629-93B3-587FA5DBDC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6ADC-C184-42EF-878C-F869DB2140B9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395B-08F4-4629-93B3-587FA5DBDC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6ADC-C184-42EF-878C-F869DB2140B9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395B-08F4-4629-93B3-587FA5DBDC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6ADC-C184-42EF-878C-F869DB2140B9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395B-08F4-4629-93B3-587FA5DBDC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6ADC-C184-42EF-878C-F869DB2140B9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395B-08F4-4629-93B3-587FA5DBDC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6ADC-C184-42EF-878C-F869DB2140B9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395B-08F4-4629-93B3-587FA5DBDC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6ADC-C184-42EF-878C-F869DB2140B9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395B-08F4-4629-93B3-587FA5DBDC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6ADC-C184-42EF-878C-F869DB2140B9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395B-08F4-4629-93B3-587FA5DBDC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56ADC-C184-42EF-878C-F869DB2140B9}" type="datetimeFigureOut">
              <a:rPr lang="fr-FR" smtClean="0"/>
              <a:pPr/>
              <a:t>29/03/2023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F395B-08F4-4629-93B3-587FA5DBDC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2571744"/>
            <a:ext cx="7715304" cy="1898653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LES DEFIS AUXQUELS LES COMMUNES VONT ÊTRE CONFRONTEES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642910" y="642918"/>
            <a:ext cx="1143008" cy="1571636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7643834" y="642918"/>
            <a:ext cx="1143008" cy="1571636"/>
          </a:xfrm>
          <a:prstGeom prst="roundRect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642910" y="4857760"/>
            <a:ext cx="1143008" cy="1571636"/>
          </a:xfrm>
          <a:prstGeom prst="roundRect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7643834" y="4857760"/>
            <a:ext cx="1143008" cy="1571636"/>
          </a:xfrm>
          <a:prstGeom prst="roundRect">
            <a:avLst/>
          </a:prstGeom>
          <a:blipFill>
            <a:blip r:embed="rId5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3929058" y="4857760"/>
            <a:ext cx="1143008" cy="1571636"/>
          </a:xfrm>
          <a:prstGeom prst="roundRect">
            <a:avLst/>
          </a:prstGeom>
          <a:blipFill>
            <a:blip r:embed="rId6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Nos Communes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1200" dirty="0" smtClean="0"/>
              <a:t>Argences                           3650 </a:t>
            </a:r>
            <a:r>
              <a:rPr lang="fr-FR" sz="1200" dirty="0" err="1" smtClean="0"/>
              <a:t>hab</a:t>
            </a:r>
            <a:endParaRPr lang="fr-FR" sz="1200" dirty="0" smtClean="0"/>
          </a:p>
          <a:p>
            <a:pPr>
              <a:buNone/>
            </a:pPr>
            <a:r>
              <a:rPr lang="fr-FR" sz="1000" dirty="0" smtClean="0"/>
              <a:t>			Budget   2m€</a:t>
            </a:r>
          </a:p>
          <a:p>
            <a:pPr>
              <a:buNone/>
            </a:pPr>
            <a:endParaRPr lang="fr-FR" sz="1000" dirty="0" smtClean="0"/>
          </a:p>
          <a:p>
            <a:r>
              <a:rPr lang="fr-FR" sz="1000" dirty="0" smtClean="0"/>
              <a:t>Moult</a:t>
            </a:r>
          </a:p>
          <a:p>
            <a:endParaRPr lang="fr-FR" sz="1000" dirty="0" smtClean="0"/>
          </a:p>
          <a:p>
            <a:endParaRPr lang="fr-FR" sz="1000" dirty="0" smtClean="0"/>
          </a:p>
          <a:p>
            <a:r>
              <a:rPr lang="fr-FR" sz="1000" dirty="0" smtClean="0"/>
              <a:t>Argences</a:t>
            </a:r>
          </a:p>
          <a:p>
            <a:endParaRPr lang="fr-FR" sz="1000" dirty="0" smtClean="0"/>
          </a:p>
          <a:p>
            <a:endParaRPr lang="fr-FR" sz="1000" dirty="0" smtClean="0"/>
          </a:p>
          <a:p>
            <a:r>
              <a:rPr lang="fr-FR" sz="1000" dirty="0" smtClean="0"/>
              <a:t>Bellengreville</a:t>
            </a:r>
          </a:p>
          <a:p>
            <a:endParaRPr lang="fr-FR" sz="1000" dirty="0" smtClean="0"/>
          </a:p>
          <a:p>
            <a:endParaRPr lang="fr-FR" sz="1000" dirty="0" smtClean="0"/>
          </a:p>
          <a:p>
            <a:r>
              <a:rPr lang="fr-FR" sz="1000" dirty="0" smtClean="0"/>
              <a:t>Cagny</a:t>
            </a:r>
          </a:p>
          <a:p>
            <a:endParaRPr lang="fr-FR" sz="1000" dirty="0" smtClean="0"/>
          </a:p>
          <a:p>
            <a:endParaRPr lang="fr-FR" sz="1000" dirty="0" smtClean="0"/>
          </a:p>
          <a:p>
            <a:r>
              <a:rPr lang="fr-FR" sz="1000" dirty="0" err="1" smtClean="0"/>
              <a:t>Hettstatd</a:t>
            </a:r>
            <a:endParaRPr lang="fr-FR" sz="1000" dirty="0" smtClean="0"/>
          </a:p>
          <a:p>
            <a:endParaRPr lang="fr-FR" sz="1000" dirty="0" smtClean="0"/>
          </a:p>
          <a:p>
            <a:pPr>
              <a:buNone/>
            </a:pPr>
            <a:endParaRPr lang="fr-FR" sz="1000" dirty="0" smtClean="0"/>
          </a:p>
          <a:p>
            <a:pPr>
              <a:buNone/>
            </a:pPr>
            <a:endParaRPr lang="fr-FR" sz="1000" dirty="0" smtClean="0"/>
          </a:p>
          <a:p>
            <a:pPr>
              <a:buNone/>
            </a:pPr>
            <a:endParaRPr lang="fr-FR" sz="1000" dirty="0" smtClean="0"/>
          </a:p>
          <a:p>
            <a:pPr>
              <a:buNone/>
            </a:pPr>
            <a:endParaRPr lang="fr-FR" sz="1000" dirty="0" smtClean="0"/>
          </a:p>
          <a:p>
            <a:pPr>
              <a:buNone/>
            </a:pPr>
            <a:endParaRPr lang="fr-FR" sz="1000" dirty="0" smtClean="0"/>
          </a:p>
          <a:p>
            <a:pPr>
              <a:buNone/>
            </a:pPr>
            <a:endParaRPr lang="fr-FR" sz="1000" dirty="0" smtClean="0"/>
          </a:p>
          <a:p>
            <a:pPr>
              <a:buNone/>
            </a:pPr>
            <a:endParaRPr lang="fr-FR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Processus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Preparation</a:t>
            </a:r>
            <a:r>
              <a:rPr lang="fr-FR" dirty="0" smtClean="0"/>
              <a:t> questionnaire</a:t>
            </a:r>
          </a:p>
          <a:p>
            <a:endParaRPr lang="fr-FR" dirty="0" smtClean="0"/>
          </a:p>
          <a:p>
            <a:r>
              <a:rPr lang="fr-FR" dirty="0" smtClean="0"/>
              <a:t>Rencontres avec les élus</a:t>
            </a:r>
          </a:p>
          <a:p>
            <a:endParaRPr lang="fr-FR" dirty="0" smtClean="0"/>
          </a:p>
          <a:p>
            <a:r>
              <a:rPr lang="fr-FR" dirty="0" smtClean="0"/>
              <a:t>Elaboration de la présentation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Climatique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14282" y="1000108"/>
          <a:ext cx="8229600" cy="507744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71636"/>
                <a:gridCol w="6657964"/>
              </a:tblGrid>
              <a:tr h="142876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r>
                        <a:rPr lang="fr-FR" dirty="0" err="1" smtClean="0"/>
                        <a:t>Hettstatd</a:t>
                      </a:r>
                      <a:endParaRPr lang="fr-FR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err="1" smtClean="0"/>
                        <a:t>Omçtgoitrpiytrttyd</a:t>
                      </a:r>
                      <a:r>
                        <a:rPr lang="fr-FR" sz="1200" dirty="0" smtClean="0"/>
                        <a:t>^</a:t>
                      </a:r>
                      <a:r>
                        <a:rPr lang="fr-FR" sz="1200" dirty="0" err="1" smtClean="0"/>
                        <a:t>mù</a:t>
                      </a:r>
                      <a:endParaRPr lang="fr-FR" sz="1200" dirty="0" smtClean="0"/>
                    </a:p>
                    <a:p>
                      <a:r>
                        <a:rPr lang="fr-FR" sz="1200" dirty="0" err="1" smtClean="0"/>
                        <a:t>Poùiùrstojp</a:t>
                      </a:r>
                      <a:r>
                        <a:rPr lang="fr-FR" sz="1200" dirty="0" smtClean="0"/>
                        <a:t>*</a:t>
                      </a:r>
                      <a:r>
                        <a:rPr lang="fr-FR" sz="1200" dirty="0" err="1" smtClean="0"/>
                        <a:t>rtsktrspjhkfg</a:t>
                      </a:r>
                      <a:endParaRPr lang="fr-FR" sz="1200" dirty="0" smtClean="0"/>
                    </a:p>
                    <a:p>
                      <a:r>
                        <a:rPr lang="fr-FR" sz="1200" dirty="0" err="1" smtClean="0"/>
                        <a:t>Hjdflgjhdrgqoqk</a:t>
                      </a:r>
                      <a:endParaRPr lang="fr-FR" sz="1200" dirty="0" smtClean="0"/>
                    </a:p>
                    <a:p>
                      <a:r>
                        <a:rPr lang="fr-FR" sz="1200" dirty="0" err="1" smtClean="0"/>
                        <a:t>Lkjdfgqkrgklmùmùkergq</a:t>
                      </a:r>
                      <a:endParaRPr lang="fr-FR" sz="1200" dirty="0" smtClean="0"/>
                    </a:p>
                    <a:p>
                      <a:r>
                        <a:rPr lang="fr-FR" sz="1200" dirty="0" smtClean="0"/>
                        <a:t>---e-(</a:t>
                      </a:r>
                    </a:p>
                    <a:p>
                      <a:r>
                        <a:rPr lang="fr-FR" sz="1200" dirty="0" err="1" smtClean="0"/>
                        <a:t>Hhfyujjuyjjj</a:t>
                      </a:r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107157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Argences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857256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Moult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964962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Bellengreville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97749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Cagny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Remerciements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Nous remercions</a:t>
            </a:r>
          </a:p>
          <a:p>
            <a:endParaRPr lang="fr-F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Annexes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Questionnaires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43</Words>
  <Application>Microsoft Office PowerPoint</Application>
  <PresentationFormat>Affichage à l'écran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LES DEFIS AUXQUELS LES COMMUNES VONT ÊTRE CONFRONTEES</vt:lpstr>
      <vt:lpstr>Nos Communes</vt:lpstr>
      <vt:lpstr>Processus</vt:lpstr>
      <vt:lpstr>Climatique</vt:lpstr>
      <vt:lpstr>Remerciements</vt:lpstr>
      <vt:lpstr>Annexes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DEFIS AUXQUELS LES COMMUNES VONT ÊTRE CONFRONTES</dc:title>
  <dc:creator>didier</dc:creator>
  <cp:lastModifiedBy>didier</cp:lastModifiedBy>
  <cp:revision>12</cp:revision>
  <dcterms:created xsi:type="dcterms:W3CDTF">2023-03-29T09:36:58Z</dcterms:created>
  <dcterms:modified xsi:type="dcterms:W3CDTF">2023-03-29T12:37:42Z</dcterms:modified>
</cp:coreProperties>
</file>